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 B" initials="aB" lastIdx="3" clrIdx="0">
    <p:extLst>
      <p:ext uri="{19B8F6BF-5375-455C-9EA6-DF929625EA0E}">
        <p15:presenceInfo xmlns:p15="http://schemas.microsoft.com/office/powerpoint/2012/main" userId="7a4cfece41cdf4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44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04T11:02:54.086" idx="2">
    <p:pos x="10" y="10"/>
    <p:text>Bitte persönliche ggf. Interessenkonflikte (COI) angeben</p:text>
    <p:extLst>
      <p:ext uri="{C676402C-5697-4E1C-873F-D02D1690AC5C}">
        <p15:threadingInfo xmlns:p15="http://schemas.microsoft.com/office/powerpoint/2012/main" timeZoneBias="-120"/>
      </p:ext>
    </p:extLst>
  </p:cm>
  <p:cm authorId="1" dt="2021-08-04T11:03:41.934" idx="3">
    <p:pos x="10" y="146"/>
    <p:text>wenn keine vorhanden "keine" eintragen</p:text>
    <p:extLst>
      <p:ext uri="{C676402C-5697-4E1C-873F-D02D1690AC5C}">
        <p15:threadingInfo xmlns:p15="http://schemas.microsoft.com/office/powerpoint/2012/main" timeZoneBias="-120">
          <p15:parentCm authorId="1" idx="2"/>
        </p15:threadingInfo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04T11:01:55.198" idx="1">
    <p:pos x="10" y="10"/>
    <p:text>Folie 2 kann gern entfernt werden - wird auch zentral eingespielt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55985-3BFC-416D-AD68-ED52E464D1BB}" type="datetimeFigureOut">
              <a:rPr lang="de-DE" smtClean="0"/>
              <a:t>05.08.2021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049B2E-6F98-4ED5-87B4-C691EFD8DE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08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990C87-8700-477A-98AA-6B27AA488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F9C2E94-1248-4980-BB43-99CAF3D13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E14E97-F338-4E84-B350-0D3829935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AFA840-F84D-4FE9-B247-344C32B1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0752D2-281D-470F-8CA7-CF26DBEC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633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46D55E-1EF3-4D79-957C-64DAB26A2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64D1E7-5110-4050-93E7-0E6DA7104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D493F8-BC3B-46D3-BADE-584ABBF61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25AC55-506B-4992-ADFE-2C938A0F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F335A3-2EB8-4AC3-8011-AF520072D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63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E40FC06-0F13-4BDE-9FE6-2BF6F00D48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26D0C23-9823-48C2-A9A2-288F2B1A1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139AAF-736A-44E3-A62D-18EA1986E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9CDE46-ECBD-46D2-B51D-30166091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B901AC-F9BA-4DE8-9AAC-EAFFAE39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046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011EA8-8B2E-45C4-A4D9-60C6A029D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DE77D3-EDF1-4745-ABD8-CF40AE2D0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3BE5C7-3032-4B75-AC9C-5DB7BE771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D2EFCA-ACA6-4699-BB27-90A4FC20F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D19465-5340-47F3-8E55-9B8F61DE2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825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BCFDF0-6441-4502-8DD2-CCBE43AE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A3A5CC9-64FB-466D-96C3-883B1EC87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802099-4396-4F0F-B7F3-1CA2532EA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FB3B8E-6CC4-491D-830A-67EAA8613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ED632C-A50A-48B7-B276-53F203693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25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85BBDC-4DAA-42BB-BB7C-3304446FE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F1450A-8667-4219-91FD-84B2A82AF7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35ACF93-316D-4828-A1E4-BF4BF6B68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76F323-ED1F-482D-890E-DF27B81D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835288-E9C4-436C-95EA-330805D3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1D8E9F-EBE5-4F9F-B202-B2DA02752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26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49808D-B746-4681-8E8A-D7E170618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D3C72C-9EDB-42DB-B87E-1F87CC9E5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CD9BA0B-351F-4C1E-82F9-AE3669C97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A9AB9EE-331C-42A4-9312-CD0084F2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B1155BE-5204-437B-914E-E4350DF84D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CE12CC0-CA33-4399-AD1B-DB64A5540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D8F68EB-E3D5-400C-B176-BF52AC609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D8C2D39-13CC-438E-B089-FA7D17CC7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521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81F86E-5B4B-424E-8517-770F04CC8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9DD82EF-252B-4815-A2FB-11C75C00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786FA2-5BA9-416E-AF71-A91E1D40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B66629-269A-4927-ACBB-16458B99C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727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6B4EC36-7CE8-4884-A6C0-DC9727F4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47BC9C8-AB19-4BC5-AF31-BFD48ABB2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2C265A-2C9D-42D0-BF5B-6F1A631A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605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3477F2-E401-4F20-862E-46F5EE2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3ECCAC-0265-4438-BE00-34676DF1B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A5F2FC7-476F-48FE-B665-C079388C5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776190-8A4C-4335-A620-50DDCBD7C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45DBB0-BE29-4CFD-A64C-0C5B2B706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4EB0BE-7825-4ABA-B6FE-B5C453658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44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0BB778-10E8-412B-B996-AB4AE4DEB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28797DF-74E0-48F8-9723-EB5FD039A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4229E45-9FBB-4CF9-8511-1D9041293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A13909E-44EB-4C02-993A-D6706BEEE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E0B39A-8683-4D53-82CD-AEC08440F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D3A8A0-25DA-47C1-A50D-B49828020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40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5934622-63D3-4E75-9E63-BA217F5B5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661AA7-9ABE-4F45-AE55-BFB4CC5D3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6F094F-FFFB-4889-9853-3F4E9059F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B148-A86A-4B10-99E6-A786F10D8D29}" type="datetimeFigureOut">
              <a:rPr lang="de-DE" smtClean="0"/>
              <a:t>05.08.2021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002781-E96F-48BD-A318-92824C478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3E6115-09AC-465E-A2C9-12433928B3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4" b="2584"/>
          <a:stretch/>
        </p:blipFill>
        <p:spPr>
          <a:xfrm>
            <a:off x="0" y="0"/>
            <a:ext cx="12192000" cy="139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07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7B8D8-3B6A-425D-951D-43274C4447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69" y="1425184"/>
            <a:ext cx="11315700" cy="5258266"/>
          </a:xfrm>
        </p:spPr>
        <p:txBody>
          <a:bodyPr anchor="t">
            <a:normAutofit/>
          </a:bodyPr>
          <a:lstStyle/>
          <a:p>
            <a:pPr algn="l"/>
            <a:br>
              <a:rPr lang="de-DE" sz="2000" dirty="0">
                <a:latin typeface="+mn-lt"/>
              </a:rPr>
            </a:b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Interessenkonflikte</a:t>
            </a:r>
          </a:p>
        </p:txBody>
      </p:sp>
    </p:spTree>
    <p:extLst>
      <p:ext uri="{BB962C8B-B14F-4D97-AF65-F5344CB8AC3E}">
        <p14:creationId xmlns:p14="http://schemas.microsoft.com/office/powerpoint/2010/main" val="6301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7B8D8-3B6A-425D-951D-43274C4447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624" y="1122363"/>
            <a:ext cx="11315700" cy="5258266"/>
          </a:xfrm>
        </p:spPr>
        <p:txBody>
          <a:bodyPr anchor="t">
            <a:normAutofit/>
          </a:bodyPr>
          <a:lstStyle/>
          <a:p>
            <a:pPr algn="l"/>
            <a:br>
              <a:rPr lang="de-DE" sz="2000" dirty="0">
                <a:latin typeface="+mn-lt"/>
              </a:rPr>
            </a:b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F480F518-101A-4434-BA31-8B05D0DCCA33}"/>
              </a:ext>
            </a:extLst>
          </p:cNvPr>
          <p:cNvSpPr txBox="1">
            <a:spLocks/>
          </p:cNvSpPr>
          <p:nvPr/>
        </p:nvSpPr>
        <p:spPr>
          <a:xfrm>
            <a:off x="236808" y="1395496"/>
            <a:ext cx="11315700" cy="52582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de-DE" sz="2000" dirty="0">
                <a:latin typeface="+mn-lt"/>
              </a:rPr>
            </a:b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Copyright Vorträge</a:t>
            </a:r>
          </a:p>
          <a:p>
            <a:pPr algn="l"/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Der Beitrag ist im Sinne des Referierenden urheberrechtlich geschützt.</a:t>
            </a:r>
          </a:p>
          <a:p>
            <a:pPr algn="l"/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Aufnahmen und Aufzeichnungen bedürfen daher der vorherigen Einwilligung des Referierenden</a:t>
            </a:r>
            <a:b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(§ 53 Abs. 7 UrhG)</a:t>
            </a:r>
          </a:p>
          <a:p>
            <a:pPr algn="l"/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Jede ungenehmigte Aufnahme/Aufzeichnung ist widerrechtlich und erzeugt Schadensersatz- und Unterlassungsansprüche des Referierenden</a:t>
            </a:r>
          </a:p>
          <a:p>
            <a:pPr algn="l"/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0936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7B8D8-3B6A-425D-951D-43274C4447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306" y="1395496"/>
            <a:ext cx="11315700" cy="5258266"/>
          </a:xfrm>
        </p:spPr>
        <p:txBody>
          <a:bodyPr anchor="t">
            <a:normAutofit/>
          </a:bodyPr>
          <a:lstStyle/>
          <a:p>
            <a:pPr algn="l"/>
            <a:br>
              <a:rPr lang="de-DE" sz="2000" dirty="0">
                <a:latin typeface="+mn-lt"/>
              </a:rPr>
            </a:br>
            <a:r>
              <a:rPr lang="de-DE" sz="2000" dirty="0">
                <a:latin typeface="+mn-lt"/>
              </a:rPr>
              <a:t>-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8282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Breitbild</PresentationFormat>
  <Paragraphs>10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 Interessenkonflikte</vt:lpstr>
      <vt:lpstr> </vt:lpstr>
      <vt:lpstr> 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Interessenkonflikte</dc:title>
  <dc:creator>a B</dc:creator>
  <cp:lastModifiedBy>a B</cp:lastModifiedBy>
  <cp:revision>8</cp:revision>
  <dcterms:created xsi:type="dcterms:W3CDTF">2020-11-28T18:24:14Z</dcterms:created>
  <dcterms:modified xsi:type="dcterms:W3CDTF">2021-08-05T12:47:56Z</dcterms:modified>
</cp:coreProperties>
</file>